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9" r:id="rId23"/>
    <p:sldId id="277" r:id="rId24"/>
    <p:sldId id="278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304" r:id="rId44"/>
    <p:sldId id="308" r:id="rId45"/>
    <p:sldId id="309" r:id="rId46"/>
    <p:sldId id="307" r:id="rId47"/>
    <p:sldId id="305" r:id="rId48"/>
    <p:sldId id="306" r:id="rId49"/>
    <p:sldId id="286" r:id="rId50"/>
    <p:sldId id="299" r:id="rId51"/>
    <p:sldId id="300" r:id="rId52"/>
    <p:sldId id="301" r:id="rId53"/>
    <p:sldId id="302" r:id="rId54"/>
    <p:sldId id="303" r:id="rId55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1"/>
  </p:normalViewPr>
  <p:slideViewPr>
    <p:cSldViewPr snapToGrid="0">
      <p:cViewPr varScale="1">
        <p:scale>
          <a:sx n="99" d="100"/>
          <a:sy n="99" d="100"/>
        </p:scale>
        <p:origin x="10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A2B7C-DB2B-7FC6-CB3E-8C84F7678B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875CEC-9744-26E0-1142-EDC5EBE3D9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583F3-FB2D-83A5-3D08-18A2F2B1F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B4D4E-236A-9C4F-9AF6-49F164DC198F}" type="datetimeFigureOut">
              <a:rPr lang="en-TR" smtClean="0"/>
              <a:t>21.09.2023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8CC72-1578-F740-4DFD-4806D4117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8DF3F-DCA8-1445-B65C-20F3904DF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5A936-EED1-034E-A8D9-7E9D5CCD1140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335540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82F54-95B2-AF5A-04D7-404D6E17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FDE40D-71A9-FC90-EEDF-674A67DC5B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43463-5C7D-A971-28D9-293D3413B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B4D4E-236A-9C4F-9AF6-49F164DC198F}" type="datetimeFigureOut">
              <a:rPr lang="en-TR" smtClean="0"/>
              <a:t>21.09.2023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8A994-7646-15E6-4FBE-8D4B0F554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D8664-756A-DB6D-76EB-FE5C3BB0B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5A936-EED1-034E-A8D9-7E9D5CCD1140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88881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D6106A-B985-BB83-4366-E937FDC483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165647-C526-0C78-334C-3468048F34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83BD6-D6A2-EDE8-C369-8D7A6711B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B4D4E-236A-9C4F-9AF6-49F164DC198F}" type="datetimeFigureOut">
              <a:rPr lang="en-TR" smtClean="0"/>
              <a:t>21.09.2023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BBB7C-FFD8-C435-C60F-FB187A5D0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C4BF7-1F77-B22E-FF08-1C77F333A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5A936-EED1-034E-A8D9-7E9D5CCD1140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60654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516D8-361E-ECC9-1495-FEF878A13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DE3AB-F461-3669-5F90-73624F6D7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674A3-124D-2554-4E7C-BDEE1DF98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B4D4E-236A-9C4F-9AF6-49F164DC198F}" type="datetimeFigureOut">
              <a:rPr lang="en-TR" smtClean="0"/>
              <a:t>21.09.2023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8B01A-C360-A653-34BE-E152567FA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A80D2-4880-E1A1-359B-686C1BD7C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5A936-EED1-034E-A8D9-7E9D5CCD1140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90900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011B5-C864-7805-5089-2DBA29E88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83C760-67F0-6FC5-B603-06BDDE003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39446-C286-0FB8-43FA-C5BBAA7BE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B4D4E-236A-9C4F-9AF6-49F164DC198F}" type="datetimeFigureOut">
              <a:rPr lang="en-TR" smtClean="0"/>
              <a:t>21.09.2023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6A936-2CC0-B64D-616C-7FA3AD18D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E15EC-F8F2-2480-B5B6-25DF6322C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5A936-EED1-034E-A8D9-7E9D5CCD1140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062601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9D235-F22D-7123-10A0-E1C72D20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70610-494C-41D7-1172-008F3ED03C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5D5FFC-15A1-6345-4C76-3F4CCD0BBF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2831C5-3CEB-2451-858C-EFDEBF14B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B4D4E-236A-9C4F-9AF6-49F164DC198F}" type="datetimeFigureOut">
              <a:rPr lang="en-TR" smtClean="0"/>
              <a:t>21.09.2023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759F8D-4581-A8DE-E24B-5B5E7D0EC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8FAE71-1BCE-459D-9E29-FF9EDB6A1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5A936-EED1-034E-A8D9-7E9D5CCD1140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498640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DEF87-92B8-972D-C0B6-7FDBFED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CEA57-1F01-C2E3-9386-AFFC4024F1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BD65F5-AEA5-C6E5-2DA3-3032536A29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87CF87-25DB-5CFA-7990-563659341F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549A16-A0E6-1268-7624-FF101D65A2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223246-5313-2344-0B33-B830217D3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B4D4E-236A-9C4F-9AF6-49F164DC198F}" type="datetimeFigureOut">
              <a:rPr lang="en-TR" smtClean="0"/>
              <a:t>21.09.2023</a:t>
            </a:fld>
            <a:endParaRPr lang="en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C83A1F-5680-0F31-7AD9-625329585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6777FE-5FD5-DB6E-5585-0A9BC0BED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5A936-EED1-034E-A8D9-7E9D5CCD1140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104219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05B13-BB13-EA86-357D-0C576626A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3EF680-0218-0CB2-6EAB-219B29ADF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B4D4E-236A-9C4F-9AF6-49F164DC198F}" type="datetimeFigureOut">
              <a:rPr lang="en-TR" smtClean="0"/>
              <a:t>21.09.2023</a:t>
            </a:fld>
            <a:endParaRPr lang="en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FF775-3E40-C71C-0A1A-F4A7D34A7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6301F0-9499-6D19-DDAA-3A1CA7B59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5A936-EED1-034E-A8D9-7E9D5CCD1140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627819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DE41BF-7078-5E57-8F7D-487240523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B4D4E-236A-9C4F-9AF6-49F164DC198F}" type="datetimeFigureOut">
              <a:rPr lang="en-TR" smtClean="0"/>
              <a:t>21.09.2023</a:t>
            </a:fld>
            <a:endParaRPr lang="en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340A19-2211-D3EE-8B1A-11C6B268C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C3165-AFC1-9B68-D841-8B0402F63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5A936-EED1-034E-A8D9-7E9D5CCD1140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86544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D7F08-F5F8-836E-98FE-BBC2DCDBE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F0B98-ED79-81EE-A89C-AE4A5259B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06560E-9EFA-2E88-AA3D-7B53D1BA18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6F019-3A20-94CB-F737-6DFF92B73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B4D4E-236A-9C4F-9AF6-49F164DC198F}" type="datetimeFigureOut">
              <a:rPr lang="en-TR" smtClean="0"/>
              <a:t>21.09.2023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5B079-5524-8586-5024-2AF32AD68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319C4B-EF7A-742D-61A5-721110073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5A936-EED1-034E-A8D9-7E9D5CCD1140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864488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18DA1-2A4A-7A49-5CCA-130E120B6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60CD46-2897-2AEB-F90C-B0161C63D0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4CED69-AC9F-4529-8218-59C14C1656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BB2779-7837-2A86-F339-9F67B611A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B4D4E-236A-9C4F-9AF6-49F164DC198F}" type="datetimeFigureOut">
              <a:rPr lang="en-TR" smtClean="0"/>
              <a:t>21.09.2023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620D4A-E77F-7505-391A-6E24594EA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64CA55-D1AB-3BD1-46AF-9F399BD50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5A936-EED1-034E-A8D9-7E9D5CCD1140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909135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6A9E46-C35E-312B-888D-50D5CE591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D3F95-C640-37D7-FF04-5E42C988E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3AC50-A6C9-0C80-5CB2-0792E17571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B4D4E-236A-9C4F-9AF6-49F164DC198F}" type="datetimeFigureOut">
              <a:rPr lang="en-TR" smtClean="0"/>
              <a:t>21.09.2023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D02A9-25E9-F3EE-4EB0-51E71586EB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E69A7-CCBA-6C0D-FA4B-2113FBCF1D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5A936-EED1-034E-A8D9-7E9D5CCD1140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177844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eekdiary.com/understanding-basic-file-permissions-and-ownership-in-linux/" TargetMode="External"/><Relationship Id="rId2" Type="http://schemas.openxmlformats.org/officeDocument/2006/relationships/hyperlink" Target="https://aoyilmaz.medium.com/file-permissions-and-ownership-in-linux-c1a76d671ef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linux-ps-command#:~:text=The%20ps%20command%20is%20a,user%20ID%20and%20other%20information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g.libretexts.org/Bookshelves/Computer_Science/Operating_Systems/Linux_-_The_Penguin_Marches_On_(McClanahan)/08%3A_How_to_Manage_System_Components/4.9%3A_Process_Troubleshooting/4.09.01%3A_Process_Troubleshooting_ps_command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51801-F28E-E0AA-E125-A71902B0C4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TR" dirty="0"/>
              <a:t>Siber Güvenlik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13BB63-A737-7615-5B39-4A87E72AC4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TR" dirty="0"/>
              <a:t>Yahya İZALA</a:t>
            </a:r>
          </a:p>
          <a:p>
            <a:r>
              <a:rPr lang="en-TR" dirty="0"/>
              <a:t>Bilgisayar Mühendisi </a:t>
            </a:r>
          </a:p>
          <a:p>
            <a:r>
              <a:rPr lang="en-TR" dirty="0"/>
              <a:t>Phd.</a:t>
            </a:r>
          </a:p>
        </p:txBody>
      </p:sp>
    </p:spTree>
    <p:extLst>
      <p:ext uri="{BB962C8B-B14F-4D97-AF65-F5344CB8AC3E}">
        <p14:creationId xmlns:p14="http://schemas.microsoft.com/office/powerpoint/2010/main" val="290497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904D4-1A7B-0C89-1B9F-59FCC83EE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TR" dirty="0"/>
              <a:t>mdir(Remove Directory)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B595A0-9510-FB2C-8B6E-4421FA7E0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261600" cy="266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AE7860-552C-5FAE-660F-26F027673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773149"/>
            <a:ext cx="7772400" cy="78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113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3E6B7-1ADB-63B2-7222-81CD1A8F0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Kullanıcı İzinleri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B4939-42E5-67EA-B6C3-1552359A3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3F8D03-C909-5941-92EA-5C3C80EA9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99" y="1825626"/>
            <a:ext cx="10839999" cy="243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91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2E2E-656B-1A92-ED91-C298D1A99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4" y="741391"/>
            <a:ext cx="3549649" cy="1616203"/>
          </a:xfrm>
        </p:spPr>
        <p:txBody>
          <a:bodyPr anchor="b">
            <a:normAutofit/>
          </a:bodyPr>
          <a:lstStyle/>
          <a:p>
            <a:endParaRPr lang="en-TR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2FB8F-0E93-D2E7-76EF-933643624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3346964" cy="3447832"/>
          </a:xfrm>
        </p:spPr>
        <p:txBody>
          <a:bodyPr anchor="t">
            <a:normAutofit/>
          </a:bodyPr>
          <a:lstStyle/>
          <a:p>
            <a:r>
              <a:rPr lang="en-US" sz="1900" b="0" i="0" u="none" strike="noStrike" dirty="0" err="1">
                <a:effectLst/>
                <a:latin typeface="Courier New" panose="02070309020205020404" pitchFamily="49" charset="0"/>
              </a:rPr>
              <a:t>Macos</a:t>
            </a:r>
            <a:r>
              <a:rPr lang="en-US" sz="1900" b="0" i="0" u="none" strike="noStrike" dirty="0">
                <a:effectLst/>
                <a:latin typeface="Courier New" panose="02070309020205020404" pitchFamily="49" charset="0"/>
              </a:rPr>
              <a:t> Command </a:t>
            </a:r>
          </a:p>
          <a:p>
            <a:r>
              <a:rPr lang="en-US" sz="1900" b="0" i="0" u="none" strike="noStrike" dirty="0">
                <a:effectLst/>
                <a:latin typeface="Courier New" panose="02070309020205020404" pitchFamily="49" charset="0"/>
              </a:rPr>
              <a:t>&gt;&gt; </a:t>
            </a:r>
            <a:r>
              <a:rPr lang="en-US" sz="1900" b="0" i="0" u="none" strike="noStrike" dirty="0" err="1">
                <a:effectLst/>
                <a:latin typeface="Courier New" panose="02070309020205020404" pitchFamily="49" charset="0"/>
              </a:rPr>
              <a:t>dscl</a:t>
            </a:r>
            <a:r>
              <a:rPr lang="en-US" sz="1900" b="0" i="0" u="none" strike="noStrike" dirty="0">
                <a:effectLst/>
                <a:latin typeface="Courier New" panose="02070309020205020404" pitchFamily="49" charset="0"/>
              </a:rPr>
              <a:t> . list /Users</a:t>
            </a:r>
          </a:p>
          <a:p>
            <a:endParaRPr lang="en-US" sz="1900" dirty="0">
              <a:latin typeface="Courier New" panose="02070309020205020404" pitchFamily="49" charset="0"/>
            </a:endParaRPr>
          </a:p>
          <a:p>
            <a:r>
              <a:rPr lang="en-US" sz="1900" dirty="0" err="1">
                <a:latin typeface="Courier New" panose="02070309020205020404" pitchFamily="49" charset="0"/>
              </a:rPr>
              <a:t>Sadece</a:t>
            </a:r>
            <a:r>
              <a:rPr lang="en-US" sz="1900" dirty="0">
                <a:latin typeface="Courier New" panose="02070309020205020404" pitchFamily="49" charset="0"/>
              </a:rPr>
              <a:t> </a:t>
            </a:r>
            <a:r>
              <a:rPr lang="en-US" sz="1900" dirty="0" err="1">
                <a:latin typeface="Courier New" panose="02070309020205020404" pitchFamily="49" charset="0"/>
              </a:rPr>
              <a:t>Aktif</a:t>
            </a:r>
            <a:r>
              <a:rPr lang="en-US" sz="1900" dirty="0">
                <a:latin typeface="Courier New" panose="02070309020205020404" pitchFamily="49" charset="0"/>
              </a:rPr>
              <a:t> </a:t>
            </a:r>
            <a:r>
              <a:rPr lang="en-US" sz="1900" dirty="0" err="1">
                <a:latin typeface="Courier New" panose="02070309020205020404" pitchFamily="49" charset="0"/>
              </a:rPr>
              <a:t>Kullanıcılar</a:t>
            </a:r>
            <a:endParaRPr lang="en-US" sz="1900" dirty="0">
              <a:latin typeface="Courier New" panose="02070309020205020404" pitchFamily="49" charset="0"/>
            </a:endParaRPr>
          </a:p>
          <a:p>
            <a:endParaRPr lang="en-US" sz="1900" dirty="0">
              <a:latin typeface="Courier New" panose="02070309020205020404" pitchFamily="49" charset="0"/>
            </a:endParaRPr>
          </a:p>
          <a:p>
            <a:r>
              <a:rPr lang="en-US" sz="1900" dirty="0">
                <a:latin typeface="Courier New" panose="02070309020205020404" pitchFamily="49" charset="0"/>
              </a:rPr>
              <a:t>&gt;&gt;</a:t>
            </a:r>
            <a:r>
              <a:rPr lang="en-US" sz="1900" b="0" i="0" u="none" strike="noStrike" dirty="0" err="1">
                <a:effectLst/>
                <a:latin typeface="Courier New" panose="02070309020205020404" pitchFamily="49" charset="0"/>
              </a:rPr>
              <a:t>dscl</a:t>
            </a:r>
            <a:r>
              <a:rPr lang="en-US" sz="1900" b="0" i="0" u="none" strike="noStrike" dirty="0">
                <a:effectLst/>
                <a:latin typeface="Courier New" panose="02070309020205020404" pitchFamily="49" charset="0"/>
              </a:rPr>
              <a:t> . list /Users | grep -v '_'</a:t>
            </a:r>
            <a:endParaRPr lang="en-US" sz="1900" dirty="0">
              <a:latin typeface="Courier New" panose="02070309020205020404" pitchFamily="49" charset="0"/>
            </a:endParaRPr>
          </a:p>
          <a:p>
            <a:endParaRPr lang="en-US" sz="1900" dirty="0">
              <a:latin typeface="Courier New" panose="02070309020205020404" pitchFamily="49" charset="0"/>
            </a:endParaRPr>
          </a:p>
          <a:p>
            <a:endParaRPr lang="en-US" sz="1900" dirty="0">
              <a:latin typeface="Courier New" panose="02070309020205020404" pitchFamily="49" charset="0"/>
            </a:endParaRPr>
          </a:p>
          <a:p>
            <a:endParaRPr lang="en-US" sz="1900" dirty="0">
              <a:latin typeface="Courier New" panose="02070309020205020404" pitchFamily="49" charset="0"/>
            </a:endParaRPr>
          </a:p>
          <a:p>
            <a:endParaRPr lang="en-US" sz="1900" dirty="0">
              <a:latin typeface="Courier New" panose="02070309020205020404" pitchFamily="49" charset="0"/>
            </a:endParaRPr>
          </a:p>
          <a:p>
            <a:endParaRPr lang="en-TR" sz="19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7ED837-7D37-6B50-F15A-0C3248C824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543"/>
          <a:stretch/>
        </p:blipFill>
        <p:spPr>
          <a:xfrm>
            <a:off x="5089243" y="877413"/>
            <a:ext cx="6222628" cy="504309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AFCAD34-1AFC-BC1A-F6B2-C34C6391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89243" y="5858828"/>
            <a:ext cx="6226463" cy="123363"/>
            <a:chOff x="7015162" y="5858828"/>
            <a:chExt cx="4300544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29F4A2-3705-CF87-3DDA-AF9CE9389B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03753" y="3770237"/>
              <a:ext cx="123362" cy="4300544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91B1028-FC76-5583-3A1F-5815A7DCF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09789" y="4876274"/>
              <a:ext cx="123362" cy="2088471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9602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CDF51-8170-026D-DEB0-5062D07D2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68479-F882-3F16-6293-012F3EBE1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289CC2-D0C6-A270-1098-D53285E25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5"/>
            <a:ext cx="8801003" cy="553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21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4755F-53C7-C493-A148-814AE33A7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Yeni Kullanıcı Ekleme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DF502E-2DC8-0394-882F-9092E1F2A2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39900"/>
            <a:ext cx="95377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997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598CC-E5C0-9008-9246-2A73D6D3E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438FC-BF66-B1D0-C8A6-41C1C07C1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4BCDFF-B2D5-6989-33A7-29BF0659A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4"/>
            <a:ext cx="11042923" cy="542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65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780E9-9DE0-A7CD-1DAD-0A3713B22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EB5A3-DC90-9AF3-0003-3728E7FD2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A79708-198C-858C-0A82-EDF2EF603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9039842" cy="523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071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0D6C4-53D1-6C94-CE93-8A4D9CD35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455B5-5E99-4CFD-4B47-8C43310B8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508426-59D7-E108-4AE8-E1FAB26DF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4"/>
            <a:ext cx="11178620" cy="407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18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3271-0B47-C97D-62B2-2D0172294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Kullanıcı Grupları (Sınıfları)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81A86-4790-C12C-109A-E9E3950BA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42AE48-F19C-FD89-6E1E-EEF7BEAB4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145004" cy="256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383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1AD176-2AD0-7F74-CFE6-CE876FDA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TR" sz="4800"/>
              <a:t>Erişim İzinleri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C077D-6C52-A60B-99B3-B27BFFF28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endParaRPr lang="en-TR" sz="2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2025C3-8331-7520-3898-CA03C9F26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44" y="3103421"/>
            <a:ext cx="5468112" cy="26110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D8B6EE-1AFA-0319-F680-675062D87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3609221"/>
            <a:ext cx="5468112" cy="159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0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D99E9-0C6F-38A4-422D-270D4832D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0F21F-27F9-E998-A81A-990A5D9CA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AC0BD0-38F7-5EE2-B2A9-6627AF1D9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69874"/>
            <a:ext cx="10934233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23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C0309-F362-9522-B8AD-5BD4AB566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Erişim İzinleri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18EF9-47DD-CE81-DCA4-545448238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2938F-C7AC-6B5E-76FA-60E6B1F17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1825624"/>
            <a:ext cx="10411258" cy="308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58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7FAAB-E165-BFC8-0FDC-BF3469506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Erişim İzinleri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0BF237-37A8-C9D7-F02F-5EFEF96A84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268" y="1633538"/>
            <a:ext cx="8679713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5DBAF9-B0A0-2AE6-1196-A36F6CA10B13}"/>
              </a:ext>
            </a:extLst>
          </p:cNvPr>
          <p:cNvSpPr txBox="1"/>
          <p:nvPr/>
        </p:nvSpPr>
        <p:spPr>
          <a:xfrm>
            <a:off x="657226" y="6123543"/>
            <a:ext cx="1014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aoyilmaz.medium.com</a:t>
            </a:r>
            <a:r>
              <a:rPr lang="en-US" dirty="0"/>
              <a:t>/file-permissions-and-ownership-in-linux-c1a76d671ef5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248083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7FAAB-E165-BFC8-0FDC-BF3469506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Erişim İzinleri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5DBAF9-B0A0-2AE6-1196-A36F6CA10B13}"/>
              </a:ext>
            </a:extLst>
          </p:cNvPr>
          <p:cNvSpPr txBox="1"/>
          <p:nvPr/>
        </p:nvSpPr>
        <p:spPr>
          <a:xfrm>
            <a:off x="657226" y="5807631"/>
            <a:ext cx="10144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https://aoyilmaz.medium.com/file-permissions-and-ownership-in-linux-c1a76d671ef5</a:t>
            </a:r>
            <a:endParaRPr lang="en-US" dirty="0"/>
          </a:p>
          <a:p>
            <a:r>
              <a:rPr lang="en-US" dirty="0">
                <a:hlinkClick r:id="rId3"/>
              </a:rPr>
              <a:t>https://www.thegeekdiary.com/understanding-basic-file-permissions-and-ownership-in-linux/</a:t>
            </a:r>
            <a:endParaRPr lang="en-US" dirty="0"/>
          </a:p>
          <a:p>
            <a:endParaRPr lang="en-T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B95640-B7D8-883F-5809-0FF859B05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873261"/>
          </a:xfrm>
        </p:spPr>
        <p:txBody>
          <a:bodyPr/>
          <a:lstStyle/>
          <a:p>
            <a:endParaRPr lang="en-TR" dirty="0"/>
          </a:p>
          <a:p>
            <a:endParaRPr lang="en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7A165D-E8D3-7693-EE57-3FD4B92A9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26" y="1934369"/>
            <a:ext cx="9758608" cy="387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896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4CF19-5E37-44C6-8136-DC59C48C8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TR" dirty="0"/>
              <a:t>ouch (Dosya – file oluşturma)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F8EF3-8831-5A9C-0C92-03C4023B2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TR" dirty="0"/>
              <a:t>ouch dosyaadi</a:t>
            </a:r>
          </a:p>
        </p:txBody>
      </p:sp>
    </p:spTree>
    <p:extLst>
      <p:ext uri="{BB962C8B-B14F-4D97-AF65-F5344CB8AC3E}">
        <p14:creationId xmlns:p14="http://schemas.microsoft.com/office/powerpoint/2010/main" val="3943385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8D33F-CE78-3AB8-CF25-CF170F957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TR" dirty="0"/>
              <a:t>hmod (Change Mode)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470D5-6AC2-8C68-577D-CEF38ACF0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B0E70-B08F-2A06-88AA-CC834B08A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825625"/>
            <a:ext cx="7772400" cy="400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1424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B1441-4E4B-34F8-41BA-F6431A377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İzin Verme &amp; Alma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181BEC-7965-EC0B-56BA-DD85E0362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7550" y="1690688"/>
            <a:ext cx="10327618" cy="17383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C6CA0D-04FB-F3EF-AE75-DEC56AA66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875" y="4308476"/>
            <a:ext cx="63754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93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46B72-0B69-B2C5-A1D4-9C7D71962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6FA31-F587-BC44-74C8-7420AC83C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03541-431B-00B0-8EBC-A7BA71B2A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89" y="1949450"/>
            <a:ext cx="12168027" cy="20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50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A153B-AB79-7F67-2607-BDCFCEC1D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WildCards (Joker Semboller)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E42F98-CAE9-223B-BA6C-3EF5822E95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425" y="2005806"/>
            <a:ext cx="9793288" cy="304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55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61A6A-D1ED-A4ED-BAE2-453C1C79C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Uygulama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49906B-48D1-D92B-EC52-C5FCC719C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987" y="1690688"/>
            <a:ext cx="6438900" cy="182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ACEC75-98D7-9D76-B493-E8EFF01BB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87" y="4090989"/>
            <a:ext cx="6311900" cy="787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2F3BC6-C070-823C-FB65-B7CB89BF8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987" y="5310187"/>
            <a:ext cx="67564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479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61A6A-D1ED-A4ED-BAE2-453C1C79C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Uygulama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A526B8-CFF2-DC4D-4C35-7DFB56BDA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3437"/>
            <a:ext cx="65278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85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D820EF-2E13-2B0A-7761-CAB536AE19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174917"/>
            <a:ext cx="10905066" cy="2508164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50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FA4AA-B91B-EB60-9EFA-29FE7D896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Çıktı Yönlendirme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F061D7-8AA5-E60E-BD10-816ABF7A0E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325" y="1872456"/>
            <a:ext cx="6972300" cy="800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15D439-F0AE-1EBC-8E4B-85109F0B6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2959100"/>
            <a:ext cx="6540500" cy="469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293B6B-7763-6D8C-3C0B-ECD55B031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325" y="3931445"/>
            <a:ext cx="6667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91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3995B-7441-570F-0AEC-7B4779464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Process (Süreç İzleme)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97F6F5-929A-4F33-A371-CDBADB5323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904852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509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FAF345-4B4A-313B-9992-59CEE7C982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1854" y="918546"/>
            <a:ext cx="6147326" cy="49793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57C41C-D5CD-267C-49CA-9D2B96A8058B}"/>
              </a:ext>
            </a:extLst>
          </p:cNvPr>
          <p:cNvSpPr txBox="1"/>
          <p:nvPr/>
        </p:nvSpPr>
        <p:spPr>
          <a:xfrm>
            <a:off x="1381736" y="5939454"/>
            <a:ext cx="104868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https://www.tutorialspoint.com/linux-ps-command#:~:text=The%20ps%20command%20is%20a,user%20ID%20and%20other%20information</a:t>
            </a:r>
            <a:r>
              <a:rPr lang="en-US" sz="1100" dirty="0"/>
              <a:t>.</a:t>
            </a:r>
          </a:p>
          <a:p>
            <a:endParaRPr lang="en-TR" sz="1100" dirty="0"/>
          </a:p>
        </p:txBody>
      </p:sp>
    </p:spTree>
    <p:extLst>
      <p:ext uri="{BB962C8B-B14F-4D97-AF65-F5344CB8AC3E}">
        <p14:creationId xmlns:p14="http://schemas.microsoft.com/office/powerpoint/2010/main" val="35686621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3A49-375D-D27D-2ADF-B49CABC14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705D-7188-E153-9CBF-5B171AA1A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03425"/>
          </a:xfrm>
        </p:spPr>
        <p:txBody>
          <a:bodyPr/>
          <a:lstStyle/>
          <a:p>
            <a:endParaRPr lang="en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2D9786-8568-E97D-CD96-E654F72F2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607300" cy="1651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6C54E3-416A-D587-1CF2-485F3C032823}"/>
              </a:ext>
            </a:extLst>
          </p:cNvPr>
          <p:cNvSpPr txBox="1"/>
          <p:nvPr/>
        </p:nvSpPr>
        <p:spPr>
          <a:xfrm>
            <a:off x="838199" y="4657725"/>
            <a:ext cx="1051559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https://eng.libretexts.org/Bookshelves/Computer_Science/Operating_Systems/Linux_-_The_Penguin_Marches_On_(McClanahan)/08%3A_How_to_Manage_System_Components/4.9%3A_Process_Troubleshooting/4.09.01%3A_Process_Troubleshooting_ps_command</a:t>
            </a:r>
            <a:endParaRPr lang="en-US" sz="1000" dirty="0"/>
          </a:p>
          <a:p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2665119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1176C-2740-8435-CA1A-72985D018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Grep (</a:t>
            </a:r>
            <a:r>
              <a:rPr lang="en-US" b="0" i="0" u="none" strike="noStrike" dirty="0">
                <a:solidFill>
                  <a:srgbClr val="4D5B7C"/>
                </a:solidFill>
                <a:effectLst/>
                <a:latin typeface="Inter"/>
              </a:rPr>
              <a:t>global regular expression print)</a:t>
            </a:r>
            <a:endParaRPr lang="en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17E183-A7B8-9162-ADEA-A77FF991A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5200" y="2534444"/>
            <a:ext cx="102616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6981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06C88-F541-C313-44C6-EDB3F695E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DBB0A-C1DF-11A2-96A5-770D52738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C7387-9943-107F-A230-B001F5352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492026"/>
            <a:ext cx="1033117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980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62031-AF89-AF5A-DB5A-3DD53B93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F6B26-3FDD-894F-1B32-4093629AE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8AD92B-C76D-2B04-ECDD-7F83F1513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14349"/>
            <a:ext cx="10295028" cy="215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084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5A8BFBD-6906-1627-F714-96244DCF4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5961" y="918546"/>
            <a:ext cx="6639112" cy="497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3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664530-F649-DF1A-F208-53B09F847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174917"/>
            <a:ext cx="10905066" cy="2508164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502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7475C-1329-7D0A-873A-EE3E2FD37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51A49-4F99-CF80-2CD6-8588C4867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CC0906-39E4-C680-7F20-8719DF3FB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365125"/>
            <a:ext cx="7639050" cy="2159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425021-16B1-5C0F-0825-C144A53E5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97689"/>
            <a:ext cx="7772400" cy="1943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705C38-9B1C-3AC2-A656-57DEED828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3354241"/>
            <a:ext cx="7772400" cy="313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70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51773-2CF0-B196-E794-2F9F2A367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Komutlar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91CEF7-4EE3-0DF9-79B4-7653DE7AAD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11300"/>
            <a:ext cx="747771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7308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C69E0-5F1A-89FA-D121-6CE733E3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02606-431E-EB90-AB11-83B8D5820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A579DB-282A-964E-7CB5-C7958C0EE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0357"/>
            <a:ext cx="7772400" cy="12550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CFBFAF-C12D-EE05-B675-2A11246CB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90392"/>
            <a:ext cx="7772400" cy="994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D1D927-A620-3082-62F3-A82704780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196500"/>
            <a:ext cx="7772400" cy="21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563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0378F-F23A-110C-6DD7-CAB04DB04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AC33DE-9152-E6BD-4159-031C12F6B1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2390775"/>
            <a:ext cx="8839200" cy="4102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040B34-5EB1-2142-B0E3-B68E6E11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13" y="450056"/>
            <a:ext cx="7772400" cy="189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910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49990F-A8BF-253E-831E-CB0E9872DA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861396"/>
            <a:ext cx="10905066" cy="3135207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780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owchart: Document 11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702FC9-FBC0-7534-A97D-38368D932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Linux Dosya Hiyerarşisi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6395FDB-C953-B773-B723-2ADD739881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5803" y="640080"/>
            <a:ext cx="6951796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511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Document 16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702FC9-FBC0-7534-A97D-38368D932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Linux Dosya Hiyerarşisi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9F14E0-C1A0-10BC-4B38-EB3BE72A8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6598" y="640080"/>
            <a:ext cx="6930207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226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owchart: Document 21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702FC9-FBC0-7534-A97D-38368D932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Linux Dosya Hiyerarşisi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70EB9A-F623-EA9D-18AD-33D17E93B5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7933" y="1923242"/>
            <a:ext cx="7347537" cy="30124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E7EA2B-1BA6-1DCB-12F2-D84BAE60E713}"/>
              </a:ext>
            </a:extLst>
          </p:cNvPr>
          <p:cNvSpPr txBox="1"/>
          <p:nvPr/>
        </p:nvSpPr>
        <p:spPr>
          <a:xfrm>
            <a:off x="4422775" y="5994400"/>
            <a:ext cx="560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www.geeksforgeeks.org</a:t>
            </a:r>
            <a:r>
              <a:rPr lang="en-US" dirty="0"/>
              <a:t>/</a:t>
            </a:r>
            <a:r>
              <a:rPr lang="en-US" dirty="0" err="1"/>
              <a:t>linux</a:t>
            </a:r>
            <a:r>
              <a:rPr lang="en-US" dirty="0"/>
              <a:t>-directory-structure/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23611640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02FC9-FBC0-7534-A97D-38368D932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Linux Dosya Hiyerarşisi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DFD971-6BC5-71C3-6023-95411A9A5A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4373" y="2354094"/>
            <a:ext cx="7745993" cy="379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2261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02FC9-FBC0-7534-A97D-38368D932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Linux Dosya Hiyerarşisi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82704CA-98B9-A6A1-AC23-EFB75753F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1026" name="Picture 2" descr="Linux File System Hierarchy – nepalisupport">
            <a:extLst>
              <a:ext uri="{FF2B5EF4-FFF2-40B4-BE49-F238E27FC236}">
                <a16:creationId xmlns:a16="http://schemas.microsoft.com/office/drawing/2014/main" id="{06B0E216-5524-2452-A44F-6FCE3AF9E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90111"/>
            <a:ext cx="94107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3494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AAE3F-75F3-FC5F-FD12-29A6C394E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C9B83-D575-1C9D-06F9-44BD1FC6D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2050" name="Picture 2" descr="Linux Filesystem Tree - Unix &amp; Linux Stack Exchange">
            <a:extLst>
              <a:ext uri="{FF2B5EF4-FFF2-40B4-BE49-F238E27FC236}">
                <a16:creationId xmlns:a16="http://schemas.microsoft.com/office/drawing/2014/main" id="{AD4C166E-37C8-7BAC-E153-710269AAA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3553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853A4A-2B69-E3EF-F5B5-91060002A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Ödevler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F2A777-E937-8E5D-7EA6-C64079760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65467" y="643466"/>
            <a:ext cx="4204398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80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88C078-3DFF-D9C3-70B0-E152A2239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493351"/>
            <a:ext cx="10905066" cy="3871296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A2AF6B-38DA-766C-DF50-7D0364CE9625}"/>
              </a:ext>
            </a:extLst>
          </p:cNvPr>
          <p:cNvSpPr txBox="1"/>
          <p:nvPr/>
        </p:nvSpPr>
        <p:spPr>
          <a:xfrm>
            <a:off x="3947485" y="5721108"/>
            <a:ext cx="770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www.tecmint.com</a:t>
            </a:r>
            <a:r>
              <a:rPr lang="en-US" dirty="0"/>
              <a:t>/ls-command-in-</a:t>
            </a:r>
            <a:r>
              <a:rPr lang="en-US" dirty="0" err="1"/>
              <a:t>linux</a:t>
            </a:r>
            <a:r>
              <a:rPr lang="en-US" dirty="0"/>
              <a:t>/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2161426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054BEE-453B-E19F-CEF8-C7229FFA9B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7742" y="643467"/>
            <a:ext cx="4136515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495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C89B41-DE1C-D4FA-ABC0-875414BEE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5597" y="643467"/>
            <a:ext cx="408080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01182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4D97EC-E5A9-A210-F320-17C534ADD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7020" y="643467"/>
            <a:ext cx="10037959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08355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2DF583-3742-7E01-B56B-76D366D9E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8634" y="643467"/>
            <a:ext cx="4094732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897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7A812E-4692-9776-BF6C-E030491D7F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814" y="643467"/>
            <a:ext cx="10870371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102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C2250-09C3-DADA-87AB-80F4C216B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/>
              <a:t>PWD</a:t>
            </a:r>
            <a:endParaRPr lang="en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5D8688-E935-6CDD-53A7-1F09E8FEF9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413" y="1690687"/>
            <a:ext cx="10304040" cy="11382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68AC3F-F5FF-2205-4CFE-D5BDB3654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09925"/>
            <a:ext cx="77724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592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CBDEB-66C2-B572-97BC-9FE2A2130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CD (Change Directory)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FF404A-94F5-DDDB-0054-7E2E4C004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088" y="1690688"/>
            <a:ext cx="6616700" cy="990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34D40E-6767-1C2C-2D71-6E2DCAB4E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16251"/>
            <a:ext cx="7772400" cy="221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35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D875E-9ABC-A154-13FA-BBAD02D52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TR" dirty="0"/>
              <a:t>kdir (Make Directory)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F238B8-0F6F-520F-F4B5-CBB8F8A07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563" y="1690687"/>
            <a:ext cx="9209372" cy="11382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D136C3-9B94-C9B9-82CD-61578F758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29000"/>
            <a:ext cx="7772400" cy="225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19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D875E-9ABC-A154-13FA-BBAD02D52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TR" dirty="0"/>
              <a:t>kdir (Make Directory)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53A40A-1814-8B80-B89E-F4C848446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87745"/>
            <a:ext cx="7772400" cy="268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122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268</Words>
  <Application>Microsoft Macintosh PowerPoint</Application>
  <PresentationFormat>Widescreen</PresentationFormat>
  <Paragraphs>49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Calibri Light</vt:lpstr>
      <vt:lpstr>Courier New</vt:lpstr>
      <vt:lpstr>Inter</vt:lpstr>
      <vt:lpstr>Office Theme</vt:lpstr>
      <vt:lpstr>Siber Güvenlik</vt:lpstr>
      <vt:lpstr>PowerPoint Presentation</vt:lpstr>
      <vt:lpstr>PowerPoint Presentation</vt:lpstr>
      <vt:lpstr>Komutlar</vt:lpstr>
      <vt:lpstr>PowerPoint Presentation</vt:lpstr>
      <vt:lpstr>PWD</vt:lpstr>
      <vt:lpstr>CD (Change Directory)</vt:lpstr>
      <vt:lpstr>mkdir (Make Directory)</vt:lpstr>
      <vt:lpstr>mkdir (Make Directory)</vt:lpstr>
      <vt:lpstr>rmdir(Remove Directory)</vt:lpstr>
      <vt:lpstr>Kullanıcı İzinleri</vt:lpstr>
      <vt:lpstr>PowerPoint Presentation</vt:lpstr>
      <vt:lpstr>PowerPoint Presentation</vt:lpstr>
      <vt:lpstr>Yeni Kullanıcı Ekleme</vt:lpstr>
      <vt:lpstr>PowerPoint Presentation</vt:lpstr>
      <vt:lpstr>PowerPoint Presentation</vt:lpstr>
      <vt:lpstr>PowerPoint Presentation</vt:lpstr>
      <vt:lpstr>Kullanıcı Grupları (Sınıfları)</vt:lpstr>
      <vt:lpstr>Erişim İzinleri</vt:lpstr>
      <vt:lpstr>Erişim İzinleri</vt:lpstr>
      <vt:lpstr>Erişim İzinleri</vt:lpstr>
      <vt:lpstr>Erişim İzinleri</vt:lpstr>
      <vt:lpstr>touch (Dosya – file oluşturma)</vt:lpstr>
      <vt:lpstr>chmod (Change Mode)</vt:lpstr>
      <vt:lpstr>İzin Verme &amp; Alma</vt:lpstr>
      <vt:lpstr>PowerPoint Presentation</vt:lpstr>
      <vt:lpstr>WildCards (Joker Semboller)</vt:lpstr>
      <vt:lpstr>Uygulama</vt:lpstr>
      <vt:lpstr>Uygulama</vt:lpstr>
      <vt:lpstr>Çıktı Yönlendirme</vt:lpstr>
      <vt:lpstr>Process (Süreç İzleme)</vt:lpstr>
      <vt:lpstr>PowerPoint Presentation</vt:lpstr>
      <vt:lpstr>PowerPoint Presentation</vt:lpstr>
      <vt:lpstr>Grep (global regular expression print)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Linux Dosya Hiyerarşisi</vt:lpstr>
      <vt:lpstr>Linux Dosya Hiyerarşisi</vt:lpstr>
      <vt:lpstr>Linux Dosya Hiyerarşisi</vt:lpstr>
      <vt:lpstr>Linux Dosya Hiyerarşisi</vt:lpstr>
      <vt:lpstr>Linux Dosya Hiyerarşisi</vt:lpstr>
      <vt:lpstr>PowerPoint Presentation</vt:lpstr>
      <vt:lpstr>Ödevler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Siber Güvenlik</dc:title>
  <dc:creator>K Y</dc:creator>
  <cp:lastModifiedBy>K Y</cp:lastModifiedBy>
  <cp:revision>100</cp:revision>
  <dcterms:created xsi:type="dcterms:W3CDTF">2023-09-11T06:33:24Z</dcterms:created>
  <dcterms:modified xsi:type="dcterms:W3CDTF">2023-09-21T13:52:25Z</dcterms:modified>
</cp:coreProperties>
</file>